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73" autoAdjust="0"/>
  </p:normalViewPr>
  <p:slideViewPr>
    <p:cSldViewPr>
      <p:cViewPr>
        <p:scale>
          <a:sx n="100" d="100"/>
          <a:sy n="100" d="100"/>
        </p:scale>
        <p:origin x="-94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A2001-AA90-4423-A1B2-BB6C46EC599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85059-8FBE-433E-96FD-9AB5F0E8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85059-8FBE-433E-96FD-9AB5F0E8B06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895600" cy="488950"/>
          </a:xfrm>
        </p:spPr>
        <p:txBody>
          <a:bodyPr/>
          <a:lstStyle/>
          <a:p>
            <a:pPr algn="ctr"/>
            <a:r>
              <a:rPr lang="en-US" dirty="0" smtClean="0"/>
              <a:t>Workshop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273050"/>
            <a:ext cx="4267200" cy="585311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	</a:t>
            </a:r>
            <a:r>
              <a:rPr lang="en-US" b="1" dirty="0" smtClean="0"/>
              <a:t>ICSSR-</a:t>
            </a:r>
            <a:r>
              <a:rPr lang="en-IN" b="1" dirty="0" smtClean="0"/>
              <a:t>Dissemination </a:t>
            </a:r>
            <a:r>
              <a:rPr lang="en-US" b="1" dirty="0" smtClean="0"/>
              <a:t>Workshop Schedule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IN" sz="1600" b="1" dirty="0" smtClean="0"/>
              <a:t>“Institutional Readiness for the Implementation of NEP in the School Education of Jharkhand”</a:t>
            </a: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600" b="1" dirty="0" smtClean="0"/>
              <a:t>Central University of Jharkhand</a:t>
            </a:r>
          </a:p>
          <a:p>
            <a:pPr algn="ctr">
              <a:buNone/>
            </a:pPr>
            <a:r>
              <a:rPr lang="en-US" sz="1600" b="1" dirty="0" smtClean="0"/>
              <a:t>Cheri-Manatu</a:t>
            </a:r>
          </a:p>
          <a:p>
            <a:pPr algn="ctr">
              <a:buNone/>
            </a:pPr>
            <a:r>
              <a:rPr lang="en-US" sz="1600" b="1" dirty="0" smtClean="0"/>
              <a:t>Ranchi-Jharkhand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3429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Date:13-03-2024</a:t>
            </a:r>
          </a:p>
          <a:p>
            <a:r>
              <a:rPr lang="en-US" dirty="0" smtClean="0"/>
              <a:t>Registration: 10.30 am to 11.00 am</a:t>
            </a:r>
          </a:p>
          <a:p>
            <a:r>
              <a:rPr lang="en-US" dirty="0" smtClean="0"/>
              <a:t>…………………………………………………………………</a:t>
            </a:r>
          </a:p>
          <a:p>
            <a:r>
              <a:rPr lang="en-US" dirty="0" smtClean="0"/>
              <a:t>Inauguration of Workshop-11.30 AM</a:t>
            </a:r>
          </a:p>
          <a:p>
            <a:r>
              <a:rPr lang="en-US" dirty="0" smtClean="0"/>
              <a:t>National Anthem-11.30 AM-11.32AM</a:t>
            </a:r>
          </a:p>
          <a:p>
            <a:r>
              <a:rPr lang="en-US" dirty="0" smtClean="0"/>
              <a:t>Welcome of Guests-11.32AM-11.35AM</a:t>
            </a:r>
          </a:p>
          <a:p>
            <a:r>
              <a:rPr lang="en-US" dirty="0" smtClean="0"/>
              <a:t>Inauguration Address- 11.35 AM-11.45AM By Honourable Vice Chancellor- Prof K B Das, Central University of Jharkhand.</a:t>
            </a:r>
          </a:p>
          <a:p>
            <a:r>
              <a:rPr lang="en-US" b="1" dirty="0" smtClean="0"/>
              <a:t>…………………………………………………………………</a:t>
            </a:r>
          </a:p>
          <a:p>
            <a:r>
              <a:rPr lang="en-US" dirty="0" smtClean="0"/>
              <a:t>Break-11.45AM-12PM</a:t>
            </a:r>
          </a:p>
          <a:p>
            <a:r>
              <a:rPr lang="en-US" b="1" dirty="0" smtClean="0"/>
              <a:t>…………………………………………………………………</a:t>
            </a:r>
          </a:p>
          <a:p>
            <a:r>
              <a:rPr lang="en-US" dirty="0" smtClean="0"/>
              <a:t>Presentation by Project Team on Project Outcome-12.00PM-12.15 PM</a:t>
            </a:r>
          </a:p>
          <a:p>
            <a:r>
              <a:rPr lang="en-US" dirty="0" smtClean="0"/>
              <a:t>Welcoming the Policy Expert-By Controller of Examination-Dr B </a:t>
            </a:r>
            <a:r>
              <a:rPr lang="en-US" dirty="0" err="1" smtClean="0"/>
              <a:t>B</a:t>
            </a:r>
            <a:r>
              <a:rPr lang="en-US" dirty="0" smtClean="0"/>
              <a:t> Mishra, CUJ- 12.15PM-12.25PM </a:t>
            </a:r>
          </a:p>
          <a:p>
            <a:r>
              <a:rPr lang="en-US" dirty="0" smtClean="0"/>
              <a:t>…………………………………………………………………….</a:t>
            </a:r>
          </a:p>
          <a:p>
            <a:pPr algn="just"/>
            <a:r>
              <a:rPr lang="en-US" dirty="0" smtClean="0"/>
              <a:t>Keynote Speaker- Shri </a:t>
            </a:r>
            <a:r>
              <a:rPr lang="en-US" dirty="0" err="1" smtClean="0"/>
              <a:t>Binay</a:t>
            </a:r>
            <a:r>
              <a:rPr lang="en-US" dirty="0" smtClean="0"/>
              <a:t> Pattanayak- Senior Education Consultant, the World Bank-NEP and School Education in Jharkhand-12.25PM-1.10PM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1"/>
            <a:ext cx="4953000" cy="4876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Chair of the Session-Prof Dev Vrat Singh-Dean, Mass Communication and Media Studies, CUJ. Presentation of  Summary Report-1.10PM-1.15PM.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Interaction and Feedback session with the Stake Holders-1.15PM-1.45 PM.</a:t>
            </a:r>
          </a:p>
          <a:p>
            <a:pPr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Launch Break-1.45 PM-2.15PM.</a:t>
            </a:r>
          </a:p>
          <a:p>
            <a:pPr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NEP Implementation in CUJ-Prof K B Panda-NAAC Coordinator, CUJ-2.15PM-2.30PM.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Language and Tribal Children- Dr. Sucheta Sen Choudhuri, Dean of School for the Study of Culture, CUJ-2.30PM-2.40 PM.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Chair of the Session- Dr Rajesh Kumar, Project Co-Director</a:t>
            </a:r>
          </a:p>
          <a:p>
            <a:pPr algn="just"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……………………………………………………………………………….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Tea Break-2.40 PM-2.50 PM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Valedictory Session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Overall observation about Collaborative Research Project-Prof Ratan Kumar Dey, Project Co-Director-2.50PM-3.05PM.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Concluding Remarks- Collaborative Research in CUJ-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Prof. Arun Kumar Padhy, Dean-Research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 Development, Central University of Jharkhand, 3.05PM-3.15PM.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Vote of Thanks-Dr Nagapavan C.-Assistant Professor, Department of Business Administration, Central University of Jharkhand-3.15PM-3.20PM.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National Anthem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End of the Workshop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231</Words>
  <Application>Microsoft Office PowerPoint</Application>
  <PresentationFormat>On-screen Show (4:3)</PresentationFormat>
  <Paragraphs>48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Workshop Schedule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19</cp:revision>
  <dcterms:created xsi:type="dcterms:W3CDTF">2006-08-16T00:00:00Z</dcterms:created>
  <dcterms:modified xsi:type="dcterms:W3CDTF">2024-03-12T10:52:30Z</dcterms:modified>
</cp:coreProperties>
</file>